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57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***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***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b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it works?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800</Words>
  <Application>Microsoft Office PowerPoint</Application>
  <PresentationFormat>Widescreen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Euclid Circular B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Studio: Kubernetes Tunnel How it works?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63</cp:revision>
  <dcterms:created xsi:type="dcterms:W3CDTF">2022-02-27T10:42:11Z</dcterms:created>
  <dcterms:modified xsi:type="dcterms:W3CDTF">2023-05-01T14:01:00Z</dcterms:modified>
</cp:coreProperties>
</file>